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5143500" type="screen16x9"/>
  <p:notesSz cx="6858000" cy="9144000"/>
  <p:embeddedFontLst>
    <p:embeddedFont>
      <p:font typeface="Google Sans" panose="020B0604020202020204" charset="0"/>
      <p:regular r:id="rId36"/>
      <p:bold r:id="rId37"/>
      <p:italic r:id="rId38"/>
      <p:boldItalic r:id="rId39"/>
    </p:embeddedFont>
    <p:embeddedFont>
      <p:font typeface="Google Sans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tek.com/blog/flutter-app-examples#:~:text=Platform%20App%20Development-,How%20Many%20Flutter%20Apps%20Are%20There%3F,Flutter%20apps%20already%20out%20there.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tek.com/blog/flutter-app-examples#:~:text=Platform%20App%20Development-,How%20Many%20Flutter%20Apps%20Are%20There%3F,Flutter%20apps%20already%20out%20there.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577f1bcfa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577f1bcfa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577f1bcfa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577f1bcfa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577f1bcf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577f1bcf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577f1bcf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577f1bcf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577f1bcf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577f1bcf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577f1bcf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577f1bcf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577f1bcfa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577f1bcfa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577f1bcfa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577f1bcfa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577a50a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577a50a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77f1bcf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77f1bcf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577f1bcf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577f1bcf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577f1bcf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577f1bcfa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77f1bcfa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577f1bcfa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77f1bcfa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77f1bcfa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577a50af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577a50af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Companies Using Flutter in 2022 (nomtek.com)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577a50af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577a50af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Companies Using Flutter in 2022 (nomtek.com)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577f1bcfa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577f1bcfa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577f1bcf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577f1bcf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77f1bcf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577f1bcfa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577f1bcf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577f1bcf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577f1bcf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577f1bcf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577f1bcf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577f1bcf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577f1bcf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577f1bcf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577f1bcf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577f1bcf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577f1bcf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577f1bcf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577f1bcf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577f1bcf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577f1bcf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577f1bcf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77f1bcf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77f1bcf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577f1bcf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577f1bcf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577f1bc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577f1bc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577f1bcf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577f1bcfa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77f1bcfa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77f1bcfa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pad.dev/?id=bbd3f10c2593f0add04dd770318b33f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rtpad.dev/?id=5c0e154dd50af4a9ac856908061291bc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DAY 1</a:t>
            </a:r>
            <a:endParaRPr sz="16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Everything In Flutter Is A Widget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Flutter </a:t>
            </a:r>
            <a:r>
              <a:rPr lang="en" dirty="0" smtClean="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Training </a:t>
            </a:r>
            <a:r>
              <a:rPr lang="en" dirty="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by DICT</a:t>
            </a:r>
            <a:endParaRPr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Camper Onboarding</a:t>
            </a:r>
            <a:endParaRPr sz="2400" dirty="0"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Zamboanga</a:t>
            </a: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32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Ask questions.</a:t>
            </a:r>
            <a:br>
              <a:rPr lang="en" sz="32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2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Collaborate.</a:t>
            </a:r>
            <a:br>
              <a:rPr lang="en" sz="32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2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Build.</a:t>
            </a:r>
            <a:endParaRPr sz="32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54" y="1883801"/>
            <a:ext cx="2909064" cy="29090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Camper Onboarding</a:t>
            </a:r>
            <a:endParaRPr sz="2400"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Github</a:t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32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your Github account by visiting github.com. Then, create a repo called </a:t>
            </a:r>
            <a:r>
              <a:rPr lang="en" sz="320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flutter-bootcamp</a:t>
            </a:r>
            <a:r>
              <a:rPr lang="en" sz="3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. Last, set it to private.</a:t>
            </a:r>
            <a:endParaRPr sz="32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Before We Learn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 Android Development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Uses Kotlin &amp; Java</a:t>
            </a: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Compiles in native machine code for devices like phones, TV, and desktop computers</a:t>
            </a: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 iOS Development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Uses Swift &amp; Obj-C</a:t>
            </a: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Compiles in native machine code for devices like iPhone and iPads</a:t>
            </a: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Beyond Flutter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web, native device architectures, app stores, deployment, etc.</a:t>
            </a:r>
            <a:endParaRPr sz="48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00" y="110100"/>
            <a:ext cx="58989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Everything Is A Widget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 Flutter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Flutter </a:t>
            </a:r>
            <a:r>
              <a:rPr lang="en" dirty="0" smtClean="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Training</a:t>
            </a:r>
            <a:r>
              <a:rPr lang="en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by DICT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Everything Is A Widget In Flutter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is a UI toolkit used for building apps for mobile, web and desktop applications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300" y="7088"/>
            <a:ext cx="108597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Features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Fast,</a:t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 u="sng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Productive</a:t>
            </a: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</a:t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 </a:t>
            </a:r>
            <a:r>
              <a:rPr lang="en" sz="4800" u="sng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Flexible</a:t>
            </a:r>
            <a:endParaRPr sz="4800">
              <a:solidFill>
                <a:schemeClr val="accent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Everywhere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3 and beyond</a:t>
            </a: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30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500K+ apps</a:t>
            </a: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deployed everywhere</a:t>
            </a:r>
            <a:b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6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2</a:t>
            </a: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30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125K+ apps</a:t>
            </a: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in the Google Play Store</a:t>
            </a:r>
            <a:b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</a:t>
            </a:r>
            <a:r>
              <a:rPr lang="en" sz="2400" dirty="0" smtClean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Philippines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 dirty="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5000+ members</a:t>
            </a: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combined everywhere</a:t>
            </a:r>
            <a: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 dirty="0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300+ members</a:t>
            </a: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in our Facebook Group</a:t>
            </a:r>
            <a: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33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33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38" y="667490"/>
            <a:ext cx="2193185" cy="21931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Features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uses Dart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is declarative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Pre-built Flutter packages published on pub.dev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Basic Commands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create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pub get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run</a:t>
            </a:r>
            <a:endParaRPr sz="33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Activity 1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Stock UI Clone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Activity 1 - Simple Stock UI Clone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75" y="1017725"/>
            <a:ext cx="182223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062" y="1017725"/>
            <a:ext cx="181245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Quizzz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Everything in Flutter is a Widget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Objectives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To equip developers with the skills to design and build Flutter apps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Quiz for 100 pts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021" y="1559575"/>
            <a:ext cx="2651949" cy="26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Activity 2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Complete Simple Stock UI Clone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Activity 2 - Complete Simple Stock UI Clone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017725"/>
            <a:ext cx="5094630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Thank you!</a:t>
            </a: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Make sure to get some rest!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Duration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 days </a:t>
            </a:r>
            <a:r>
              <a:rPr lang="en" sz="48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face to face training</a:t>
            </a:r>
            <a:endParaRPr sz="48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Trainer</a:t>
            </a:r>
            <a:r>
              <a:rPr lang="en" sz="48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/>
            </a:r>
            <a:br>
              <a:rPr lang="en" sz="48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 dirty="0" smtClean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Aljon Mutalib</a:t>
            </a:r>
            <a:endParaRPr sz="48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" sz="2400" dirty="0" smtClean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</a:t>
            </a: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Roadmap 🚩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513725" y="1917250"/>
            <a:ext cx="1513200" cy="1513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 Flutter</a:t>
            </a:r>
            <a:endParaRPr sz="1600"/>
          </a:p>
        </p:txBody>
      </p:sp>
      <p:sp>
        <p:nvSpPr>
          <p:cNvPr id="96" name="Google Shape;96;p20"/>
          <p:cNvSpPr/>
          <p:nvPr/>
        </p:nvSpPr>
        <p:spPr>
          <a:xfrm>
            <a:off x="3815400" y="1917250"/>
            <a:ext cx="1513200" cy="1513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 Your Apps</a:t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7117075" y="1815150"/>
            <a:ext cx="1513200" cy="15132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Deploy</a:t>
            </a:r>
            <a:b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Your Apps</a:t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2503925" y="2572900"/>
            <a:ext cx="596100" cy="20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6043975" y="2572900"/>
            <a:ext cx="596100" cy="20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" sz="2400" dirty="0" smtClean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</a:t>
            </a:r>
            <a:r>
              <a:rPr lang="en" sz="24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Roadmap 🚩</a:t>
            </a: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 a portfolio of</a:t>
            </a:r>
            <a:b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4800" dirty="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 apps</a:t>
            </a:r>
            <a:endParaRPr dirty="0">
              <a:highlight>
                <a:srgbClr val="9900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98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434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Camper Onboarding</a:t>
            </a:r>
            <a:endParaRPr sz="2400"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Classroom</a:t>
            </a:r>
            <a:br>
              <a:rPr lang="en" sz="48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32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Make you to coordinate with the DICT leads and organizers</a:t>
            </a:r>
            <a:endParaRPr sz="32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198</Words>
  <Application>Microsoft Office PowerPoint</Application>
  <PresentationFormat>On-screen Show (16:9)</PresentationFormat>
  <Paragraphs>64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Google Sans</vt:lpstr>
      <vt:lpstr>Google Sans Medium</vt:lpstr>
      <vt:lpstr>Arial</vt:lpstr>
      <vt:lpstr>Simple Light</vt:lpstr>
      <vt:lpstr>DAY 1   Everything In Flutter Is A Widget</vt:lpstr>
      <vt:lpstr>Flutter Training by DICT</vt:lpstr>
      <vt:lpstr>Objectives</vt:lpstr>
      <vt:lpstr>Duration</vt:lpstr>
      <vt:lpstr>Team</vt:lpstr>
      <vt:lpstr>The Flutter Roadmap 🚩</vt:lpstr>
      <vt:lpstr>The Flutter Roadmap 🚩 </vt:lpstr>
      <vt:lpstr>PowerPoint Presentation</vt:lpstr>
      <vt:lpstr>Camper Onboarding</vt:lpstr>
      <vt:lpstr>Camper Onboarding</vt:lpstr>
      <vt:lpstr>Camper Onboarding</vt:lpstr>
      <vt:lpstr>Before We Learn Flutter</vt:lpstr>
      <vt:lpstr>PowerPoint Presentation</vt:lpstr>
      <vt:lpstr>Native Android Development</vt:lpstr>
      <vt:lpstr>PowerPoint Presentation</vt:lpstr>
      <vt:lpstr>Native iOS Development</vt:lpstr>
      <vt:lpstr>Beyond Flutter</vt:lpstr>
      <vt:lpstr>PowerPoint Presentation</vt:lpstr>
      <vt:lpstr>Everything Is A Widget In Flutter</vt:lpstr>
      <vt:lpstr>Everything Is A Widget In Flutter</vt:lpstr>
      <vt:lpstr>PowerPoint Presentation</vt:lpstr>
      <vt:lpstr>Flutter Features</vt:lpstr>
      <vt:lpstr>Flutter Everywhere</vt:lpstr>
      <vt:lpstr>Flutter Philippines</vt:lpstr>
      <vt:lpstr>Flutter Features</vt:lpstr>
      <vt:lpstr>Flutter Basic Commands</vt:lpstr>
      <vt:lpstr>Activity 1 Simple Stock UI Clone</vt:lpstr>
      <vt:lpstr>Activity 1 - Simple Stock UI Clone</vt:lpstr>
      <vt:lpstr>Quizzz Everything in Flutter is a Widget</vt:lpstr>
      <vt:lpstr>Quiz for 100 pts</vt:lpstr>
      <vt:lpstr>Activity 2 Complete Simple Stock UI Clone</vt:lpstr>
      <vt:lpstr>Activity 2 - Complete Simple Stock UI Clone</vt:lpstr>
      <vt:lpstr>Thank you! Make sure to get some rest!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  Everything In Flutter Is A Widget</dc:title>
  <dc:creator>Aljon Mutalib</dc:creator>
  <cp:lastModifiedBy>MISS-Admin</cp:lastModifiedBy>
  <cp:revision>7</cp:revision>
  <dcterms:modified xsi:type="dcterms:W3CDTF">2022-11-20T11:47:24Z</dcterms:modified>
</cp:coreProperties>
</file>